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0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379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575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21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704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29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101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314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3695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565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841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2EE06-FE04-46B9-AE69-EF5636C056DD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14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2EE06-FE04-46B9-AE69-EF5636C056DD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02744-1205-4D5F-B600-D7D0824C1A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3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BF18942-DA9C-47B5-880D-CA982626BF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910052"/>
              </p:ext>
            </p:extLst>
          </p:nvPr>
        </p:nvGraphicFramePr>
        <p:xfrm>
          <a:off x="366124" y="155182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tennis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rugby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ballon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gymnastique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62ECD72F-015E-42C0-B48A-F80EED5CB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619101"/>
              </p:ext>
            </p:extLst>
          </p:nvPr>
        </p:nvGraphicFramePr>
        <p:xfrm>
          <a:off x="2907763" y="155181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crayon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bonnet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gomme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stylo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6" name="Tableau 4">
            <a:extLst>
              <a:ext uri="{FF2B5EF4-FFF2-40B4-BE49-F238E27FC236}">
                <a16:creationId xmlns:a16="http://schemas.microsoft.com/office/drawing/2014/main" id="{59C34819-B6BE-42ED-B212-8AC5241B3C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245517"/>
              </p:ext>
            </p:extLst>
          </p:nvPr>
        </p:nvGraphicFramePr>
        <p:xfrm>
          <a:off x="5449402" y="155182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poupée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jupe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pantalon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pull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FB22AAD2-853E-4BD2-8F3D-13FCAAE8C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703257"/>
              </p:ext>
            </p:extLst>
          </p:nvPr>
        </p:nvGraphicFramePr>
        <p:xfrm>
          <a:off x="7991041" y="155181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courgette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radis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haricot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banane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8" name="Tableau 4">
            <a:extLst>
              <a:ext uri="{FF2B5EF4-FFF2-40B4-BE49-F238E27FC236}">
                <a16:creationId xmlns:a16="http://schemas.microsoft.com/office/drawing/2014/main" id="{51765C62-A549-4A15-AA67-7AC1902103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570121"/>
              </p:ext>
            </p:extLst>
          </p:nvPr>
        </p:nvGraphicFramePr>
        <p:xfrm>
          <a:off x="366124" y="3779838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moto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voiture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chauffeur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bus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3730D7A-D995-40D2-9185-2502C169E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358462"/>
              </p:ext>
            </p:extLst>
          </p:nvPr>
        </p:nvGraphicFramePr>
        <p:xfrm>
          <a:off x="2907763" y="3779837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livre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trompette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flute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piano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10" name="Tableau 4">
            <a:extLst>
              <a:ext uri="{FF2B5EF4-FFF2-40B4-BE49-F238E27FC236}">
                <a16:creationId xmlns:a16="http://schemas.microsoft.com/office/drawing/2014/main" id="{7567B45D-E2C2-4AB4-AD2B-2404BF0F9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958911"/>
              </p:ext>
            </p:extLst>
          </p:nvPr>
        </p:nvGraphicFramePr>
        <p:xfrm>
          <a:off x="5449402" y="3779838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boulanger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docteur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pompier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malade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C924A3F1-0B79-45A1-9640-20CB1E5CB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390692"/>
              </p:ext>
            </p:extLst>
          </p:nvPr>
        </p:nvGraphicFramePr>
        <p:xfrm>
          <a:off x="7991041" y="3779837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chêne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sapin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bûche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pommier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6508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BF18942-DA9C-47B5-880D-CA982626BF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538765"/>
              </p:ext>
            </p:extLst>
          </p:nvPr>
        </p:nvGraphicFramePr>
        <p:xfrm>
          <a:off x="366124" y="155182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girafe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queue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cheval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serpent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62ECD72F-015E-42C0-B48A-F80EED5CB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505936"/>
              </p:ext>
            </p:extLst>
          </p:nvPr>
        </p:nvGraphicFramePr>
        <p:xfrm>
          <a:off x="2907763" y="155181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main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pouce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index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auriculaire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6" name="Tableau 4">
            <a:extLst>
              <a:ext uri="{FF2B5EF4-FFF2-40B4-BE49-F238E27FC236}">
                <a16:creationId xmlns:a16="http://schemas.microsoft.com/office/drawing/2014/main" id="{59C34819-B6BE-42ED-B212-8AC5241B3C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16553"/>
              </p:ext>
            </p:extLst>
          </p:nvPr>
        </p:nvGraphicFramePr>
        <p:xfrm>
          <a:off x="5449402" y="155182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thon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saumon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sardine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pigeon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FB22AAD2-853E-4BD2-8F3D-13FCAAE8C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567646"/>
              </p:ext>
            </p:extLst>
          </p:nvPr>
        </p:nvGraphicFramePr>
        <p:xfrm>
          <a:off x="7991041" y="155181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poule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lapin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zèbre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canard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8" name="Tableau 4">
            <a:extLst>
              <a:ext uri="{FF2B5EF4-FFF2-40B4-BE49-F238E27FC236}">
                <a16:creationId xmlns:a16="http://schemas.microsoft.com/office/drawing/2014/main" id="{51765C62-A549-4A15-AA67-7AC1902103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094999"/>
              </p:ext>
            </p:extLst>
          </p:nvPr>
        </p:nvGraphicFramePr>
        <p:xfrm>
          <a:off x="366124" y="3779838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chambre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cuisine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miroir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salon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3730D7A-D995-40D2-9185-2502C169E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820984"/>
              </p:ext>
            </p:extLst>
          </p:nvPr>
        </p:nvGraphicFramePr>
        <p:xfrm>
          <a:off x="2907763" y="3779837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mai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décembre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calendrier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juillet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10" name="Tableau 4">
            <a:extLst>
              <a:ext uri="{FF2B5EF4-FFF2-40B4-BE49-F238E27FC236}">
                <a16:creationId xmlns:a16="http://schemas.microsoft.com/office/drawing/2014/main" id="{7567B45D-E2C2-4AB4-AD2B-2404BF0F9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30899"/>
              </p:ext>
            </p:extLst>
          </p:nvPr>
        </p:nvGraphicFramePr>
        <p:xfrm>
          <a:off x="5449402" y="3779838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mardi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agenda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jeudi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dimanche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C924A3F1-0B79-45A1-9640-20CB1E5CB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329166"/>
              </p:ext>
            </p:extLst>
          </p:nvPr>
        </p:nvGraphicFramePr>
        <p:xfrm>
          <a:off x="7991041" y="3779837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/>
                        <a:t>meuble</a:t>
                      </a:r>
                      <a:endParaRPr lang="fr-FR" dirty="0"/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tournevis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marteau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scie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2426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BF18942-DA9C-47B5-880D-CA982626BF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655699"/>
              </p:ext>
            </p:extLst>
          </p:nvPr>
        </p:nvGraphicFramePr>
        <p:xfrm>
          <a:off x="366124" y="155182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espace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astronaute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fusée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vélo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62ECD72F-015E-42C0-B48A-F80EED5CB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801681"/>
              </p:ext>
            </p:extLst>
          </p:nvPr>
        </p:nvGraphicFramePr>
        <p:xfrm>
          <a:off x="2907763" y="155181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crabe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abeille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sauterelle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fourmi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6" name="Tableau 4">
            <a:extLst>
              <a:ext uri="{FF2B5EF4-FFF2-40B4-BE49-F238E27FC236}">
                <a16:creationId xmlns:a16="http://schemas.microsoft.com/office/drawing/2014/main" id="{59C34819-B6BE-42ED-B212-8AC5241B3C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55439"/>
              </p:ext>
            </p:extLst>
          </p:nvPr>
        </p:nvGraphicFramePr>
        <p:xfrm>
          <a:off x="5449402" y="155182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table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chaise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armoire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drap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FB22AAD2-853E-4BD2-8F3D-13FCAAE8C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791861"/>
              </p:ext>
            </p:extLst>
          </p:nvPr>
        </p:nvGraphicFramePr>
        <p:xfrm>
          <a:off x="7991041" y="155181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fourchette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couteau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cuillère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marteau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8" name="Tableau 4">
            <a:extLst>
              <a:ext uri="{FF2B5EF4-FFF2-40B4-BE49-F238E27FC236}">
                <a16:creationId xmlns:a16="http://schemas.microsoft.com/office/drawing/2014/main" id="{51765C62-A549-4A15-AA67-7AC1902103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531488"/>
              </p:ext>
            </p:extLst>
          </p:nvPr>
        </p:nvGraphicFramePr>
        <p:xfrm>
          <a:off x="366124" y="3779838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tournevis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pinceau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crayon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feutre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3730D7A-D995-40D2-9185-2502C169E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312162"/>
              </p:ext>
            </p:extLst>
          </p:nvPr>
        </p:nvGraphicFramePr>
        <p:xfrm>
          <a:off x="2907763" y="3779837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seau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parasol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ski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serviette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10" name="Tableau 4">
            <a:extLst>
              <a:ext uri="{FF2B5EF4-FFF2-40B4-BE49-F238E27FC236}">
                <a16:creationId xmlns:a16="http://schemas.microsoft.com/office/drawing/2014/main" id="{7567B45D-E2C2-4AB4-AD2B-2404BF0F9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607742"/>
              </p:ext>
            </p:extLst>
          </p:nvPr>
        </p:nvGraphicFramePr>
        <p:xfrm>
          <a:off x="5449402" y="3779838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limonade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soupe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jus d’orange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soda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C924A3F1-0B79-45A1-9640-20CB1E5CB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204378"/>
              </p:ext>
            </p:extLst>
          </p:nvPr>
        </p:nvGraphicFramePr>
        <p:xfrm>
          <a:off x="7991041" y="3779837"/>
          <a:ext cx="2239425" cy="333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25">
                  <a:extLst>
                    <a:ext uri="{9D8B030D-6E8A-4147-A177-3AD203B41FA5}">
                      <a16:colId xmlns:a16="http://schemas.microsoft.com/office/drawing/2014/main" val="2377796474"/>
                    </a:ext>
                  </a:extLst>
                </a:gridCol>
              </a:tblGrid>
              <a:tr h="7887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Le mot en trop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3399165"/>
                  </a:ext>
                </a:extLst>
              </a:tr>
              <a:tr h="2546554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médecin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boulanger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infirmière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fr-FR" dirty="0"/>
                        <a:t>c</a:t>
                      </a:r>
                      <a:r>
                        <a:rPr lang="fr-FR"/>
                        <a:t>hirurgienne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935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67723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193</Words>
  <Application>Microsoft Office PowerPoint</Application>
  <PresentationFormat>Personnalisé</PresentationFormat>
  <Paragraphs>120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6</cp:revision>
  <dcterms:created xsi:type="dcterms:W3CDTF">2021-11-01T14:46:26Z</dcterms:created>
  <dcterms:modified xsi:type="dcterms:W3CDTF">2022-07-25T10:20:36Z</dcterms:modified>
</cp:coreProperties>
</file>